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e67ad22db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e67ad22d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e67ad22db_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e67ad22d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67ad22db_0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67ad22d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e67ad22db_0_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e67ad22d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e67ad22db_0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e67ad22d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e67ad22db_0_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e67ad22d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e67ad22db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e67ad22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e67ad22db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e67ad22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67ad22db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67ad22d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e67ad22db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e67ad22d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e67ad22db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e67ad22d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e67ad22db_0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e67ad22d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example.com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geogebra.org/3d?lang=e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Course Overview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293875" y="44427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Fuerteventura 3th 13th October 2019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Session 8: Intro to Pandas  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804775" y="1740475"/>
            <a:ext cx="4392300" cy="32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Series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DataFrames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Index Objects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Reindex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Drop Entry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Selecting Entries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Data alignment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Summary Statistic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Missing Data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Index Hierarchy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400" y="3029075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5380263" y="2186000"/>
            <a:ext cx="2904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Assessment Test!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Session 9: Working with Data  Part-1  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804775" y="1740475"/>
            <a:ext cx="4392300" cy="32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Reading and Writing Text File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Json with Python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Microsoft Excel Files with Python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400" y="3029075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5380263" y="2186000"/>
            <a:ext cx="2904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Assessment Test!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Session 10: Working with Data  Part-2  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804775" y="1740475"/>
            <a:ext cx="4392300" cy="32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Merge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Merge on Index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Concatenate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Combining DataFrames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Reshaping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Pivoting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Duplicates on DataFrames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Mapping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Replace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Rename Index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Binning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Outliers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it" sz="1400">
                <a:solidFill>
                  <a:srgbClr val="000000"/>
                </a:solidFill>
              </a:rPr>
              <a:t>Permutation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400" y="3029075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5380263" y="2186000"/>
            <a:ext cx="2904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Assessment Test!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Session 11: Working with Data  Part-3  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708125" y="2186000"/>
            <a:ext cx="4392300" cy="22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GroupBy of DataFrames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GroupBy on Dicts and Series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Aggregation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Splitting Applying and Combining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Cross Tabulation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400" y="3029075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5380263" y="2186000"/>
            <a:ext cx="2904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Assessment Test!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Session 13: Data Visualization   </a:t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708125" y="2186000"/>
            <a:ext cx="4392300" cy="22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Intro to Matplotlib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Installing Seaborn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Histogram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Box and Violin Plots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Regression Plot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Heatmaps and Cluster Matrices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400" y="3029075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5380263" y="2186000"/>
            <a:ext cx="2904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Assessment Test!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Session 14: Milestone Project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 this project we will use everything we have learned from session 7 to session 13.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We will explore and tha dataset Titanic and we will use the power of python in order to get meaningful insight of our data.</a:t>
            </a: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145" y="2297200"/>
            <a:ext cx="4164455" cy="23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/>
        </p:nvSpPr>
        <p:spPr>
          <a:xfrm>
            <a:off x="5025650" y="942975"/>
            <a:ext cx="29682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Roboto"/>
                <a:ea typeface="Roboto"/>
                <a:cs typeface="Roboto"/>
                <a:sym typeface="Roboto"/>
              </a:rPr>
              <a:t>The Titanic Dataset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Primo punto</a:t>
            </a:r>
            <a:endParaRPr/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Inserisci qui il testo Inserisci qui il testo Inserisci qui il testo Inserisci qui il testo Inserisci qui il testo Inserisci qui il testo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Inserisci qui il testo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Inserisci qui il testo Inserisci qui il testo Inserisci qui il testo Inserisci qui il testo Inserisci qui il testo</a:t>
            </a:r>
            <a:r>
              <a:rPr lang="it"/>
              <a:t>.</a:t>
            </a:r>
            <a:endParaRPr/>
          </a:p>
        </p:txBody>
      </p:sp>
      <p:sp>
        <p:nvSpPr>
          <p:cNvPr id="182" name="Google Shape;182;p28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Inserisci qui il testo Inserisci qui il testo Inserisci qui il testo Inserisci qui il testo Inserisci qui il testo Inserisci qui il testo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xx%</a:t>
            </a:r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Utilizza questa dispositiva per mostrare una statistica importante. Può aiutare a rafforzare il messaggio o l’argomento principale della presentazione.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Punto finale</a:t>
            </a:r>
            <a:endParaRPr/>
          </a:p>
        </p:txBody>
      </p:sp>
      <p:sp>
        <p:nvSpPr>
          <p:cNvPr id="194" name="Google Shape;194;p30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Descrivilo in una sola riga</a:t>
            </a:r>
            <a:endParaRPr/>
          </a:p>
        </p:txBody>
      </p:sp>
      <p:pic>
        <p:nvPicPr>
          <p:cNvPr descr="Immagine in bianco e nero della parte superiore di una scala che fuoriesce dall’acqua e si appoggia su un molo" id="195" name="Google Shape;195;p30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idx="4294967295" type="title"/>
          </p:nvPr>
        </p:nvSpPr>
        <p:spPr>
          <a:xfrm>
            <a:off x="773700" y="1420091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2"/>
                </a:solidFill>
              </a:rPr>
              <a:t>“Questa è una citazione </a:t>
            </a:r>
            <a:br>
              <a:rPr lang="it">
                <a:solidFill>
                  <a:schemeClr val="lt2"/>
                </a:solidFill>
              </a:rPr>
            </a:br>
            <a:r>
              <a:rPr lang="it">
                <a:solidFill>
                  <a:schemeClr val="lt2"/>
                </a:solidFill>
              </a:rPr>
              <a:t>molto importante”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01" name="Google Shape;201;p31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31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Di un esperto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Introduction	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Curriculum Overview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Python 2 vs Python 3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How to approach this course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/>
              <a:t>Questo è il risultato più importante che tutti devono ricordare.</a:t>
            </a:r>
            <a:endParaRPr sz="4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/>
              <a:t>Grazie!</a:t>
            </a:r>
            <a:endParaRPr sz="3000"/>
          </a:p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Contatti: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400"/>
              <a:t>La tua azienda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La tua via 123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12345, La tua città (CI)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 u="sng">
                <a:hlinkClick r:id="rId3"/>
              </a:rPr>
              <a:t>www.example.com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/>
              <a:t> </a:t>
            </a:r>
            <a:endParaRPr sz="1400"/>
          </a:p>
        </p:txBody>
      </p:sp>
      <p:pic>
        <p:nvPicPr>
          <p:cNvPr descr="Vista dal basso in bianco e nero del ponte Golden Gate" id="214" name="Google Shape;214;p33"/>
          <p:cNvPicPr preferRelativeResize="0"/>
          <p:nvPr/>
        </p:nvPicPr>
        <p:blipFill rotWithShape="1">
          <a:blip r:embed="rId4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Section 1: Python Setup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https://www.geogebra.org/3d?lang=en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235925" y="829300"/>
            <a:ext cx="8580300" cy="64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Session 2: Object and Data Structure Basics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1103100" y="1940550"/>
            <a:ext cx="3468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Numbers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Strings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Lists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Dictionaries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Tuples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Files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Sets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Booleans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750" y="2921925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5218500" y="2186000"/>
            <a:ext cx="2904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Assessment Test!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Session 3: Comparison Operators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579050" y="1886925"/>
            <a:ext cx="6129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Basic Operators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Chained Comparison Operators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500" y="3397600"/>
            <a:ext cx="2795325" cy="15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5587163" y="2786075"/>
            <a:ext cx="29040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Assessment Test!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Session 4: Python Statements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1051750" y="2103250"/>
            <a:ext cx="6129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If, elif and else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For Loops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While Loops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range()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List Comprehend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550" y="2958325"/>
            <a:ext cx="2721425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5380263" y="2186000"/>
            <a:ext cx="2904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Assessment Test!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Session 5: Method and Functions  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804775" y="2080125"/>
            <a:ext cx="4392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Methods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Functions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Lambda Expression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it" sz="2400">
                <a:solidFill>
                  <a:srgbClr val="000000"/>
                </a:solidFill>
              </a:rPr>
              <a:t>Nested Statements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400" y="3029075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5380263" y="2186000"/>
            <a:ext cx="2904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Assessment Test!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Session 6: Milestone Project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 this project we will apply everything we have learned from session 2 to session 5.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466" y="1958800"/>
            <a:ext cx="3888384" cy="21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Session 7: Numpy  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804775" y="2080125"/>
            <a:ext cx="4392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Intro to Numpy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Creating Arrays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Using Arrays and Scalars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Indexing Arrays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Array Transpositions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Universal Array Function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Array Processing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Array Input and Output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400" y="3029075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5380263" y="2186000"/>
            <a:ext cx="29040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latin typeface="Roboto"/>
                <a:ea typeface="Roboto"/>
                <a:cs typeface="Roboto"/>
                <a:sym typeface="Roboto"/>
              </a:rPr>
              <a:t>Assessment Test!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